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2CB5F-66F6-4638-BE86-D837AC4A60D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1AA7-5C88-4581-9DCF-FA3BCA590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190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2CB5F-66F6-4638-BE86-D837AC4A60D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1AA7-5C88-4581-9DCF-FA3BCA590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321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2CB5F-66F6-4638-BE86-D837AC4A60D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1AA7-5C88-4581-9DCF-FA3BCA590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8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2CB5F-66F6-4638-BE86-D837AC4A60D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1AA7-5C88-4581-9DCF-FA3BCA590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89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2CB5F-66F6-4638-BE86-D837AC4A60D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1AA7-5C88-4581-9DCF-FA3BCA590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50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2CB5F-66F6-4638-BE86-D837AC4A60D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1AA7-5C88-4581-9DCF-FA3BCA590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2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2CB5F-66F6-4638-BE86-D837AC4A60D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1AA7-5C88-4581-9DCF-FA3BCA590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434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2CB5F-66F6-4638-BE86-D837AC4A60D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1AA7-5C88-4581-9DCF-FA3BCA590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744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2CB5F-66F6-4638-BE86-D837AC4A60D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1AA7-5C88-4581-9DCF-FA3BCA590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805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2CB5F-66F6-4638-BE86-D837AC4A60D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1AA7-5C88-4581-9DCF-FA3BCA590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441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2CB5F-66F6-4638-BE86-D837AC4A60D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1AA7-5C88-4581-9DCF-FA3BCA590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326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2CB5F-66F6-4638-BE86-D837AC4A60D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D1AA7-5C88-4581-9DCF-FA3BCA590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539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Current Issues of Physical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155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794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876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269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Widescreen</PresentationFormat>
  <Paragraphs>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 Current Issues of Physical Education</vt:lpstr>
      <vt:lpstr>PowerPoint Presentation</vt:lpstr>
      <vt:lpstr>PowerPoint Presentation</vt:lpstr>
      <vt:lpstr>PowerPoint Presentation</vt:lpstr>
    </vt:vector>
  </TitlesOfParts>
  <Company>by adguard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Current Issues of Physical Education</dc:title>
  <dc:creator>Ayesha Mahmood</dc:creator>
  <cp:lastModifiedBy>Ayesha Mahmood</cp:lastModifiedBy>
  <cp:revision>1</cp:revision>
  <dcterms:created xsi:type="dcterms:W3CDTF">2020-03-31T17:02:04Z</dcterms:created>
  <dcterms:modified xsi:type="dcterms:W3CDTF">2020-03-31T17:02:25Z</dcterms:modified>
</cp:coreProperties>
</file>